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9" r:id="rId1"/>
  </p:sldMasterIdLst>
  <p:sldIdLst>
    <p:sldId id="256" r:id="rId2"/>
  </p:sldIdLst>
  <p:sldSz cx="8120063" cy="10826750" type="B4ISO"/>
  <p:notesSz cx="6858000" cy="9144000"/>
  <p:defaultTextStyle>
    <a:defPPr>
      <a:defRPr lang="zh-TW"/>
    </a:defPPr>
    <a:lvl1pPr marL="0" algn="l" defTabSz="1082650" rtl="0" eaLnBrk="1" latinLnBrk="0" hangingPunct="1">
      <a:defRPr sz="2131" kern="1200">
        <a:solidFill>
          <a:schemeClr val="tx1"/>
        </a:solidFill>
        <a:latin typeface="+mn-lt"/>
        <a:ea typeface="+mn-ea"/>
        <a:cs typeface="+mn-cs"/>
      </a:defRPr>
    </a:lvl1pPr>
    <a:lvl2pPr marL="541325" algn="l" defTabSz="1082650" rtl="0" eaLnBrk="1" latinLnBrk="0" hangingPunct="1">
      <a:defRPr sz="2131" kern="1200">
        <a:solidFill>
          <a:schemeClr val="tx1"/>
        </a:solidFill>
        <a:latin typeface="+mn-lt"/>
        <a:ea typeface="+mn-ea"/>
        <a:cs typeface="+mn-cs"/>
      </a:defRPr>
    </a:lvl2pPr>
    <a:lvl3pPr marL="1082650" algn="l" defTabSz="1082650" rtl="0" eaLnBrk="1" latinLnBrk="0" hangingPunct="1">
      <a:defRPr sz="2131" kern="1200">
        <a:solidFill>
          <a:schemeClr val="tx1"/>
        </a:solidFill>
        <a:latin typeface="+mn-lt"/>
        <a:ea typeface="+mn-ea"/>
        <a:cs typeface="+mn-cs"/>
      </a:defRPr>
    </a:lvl3pPr>
    <a:lvl4pPr marL="1623974" algn="l" defTabSz="1082650" rtl="0" eaLnBrk="1" latinLnBrk="0" hangingPunct="1">
      <a:defRPr sz="2131" kern="1200">
        <a:solidFill>
          <a:schemeClr val="tx1"/>
        </a:solidFill>
        <a:latin typeface="+mn-lt"/>
        <a:ea typeface="+mn-ea"/>
        <a:cs typeface="+mn-cs"/>
      </a:defRPr>
    </a:lvl4pPr>
    <a:lvl5pPr marL="2165299" algn="l" defTabSz="1082650" rtl="0" eaLnBrk="1" latinLnBrk="0" hangingPunct="1">
      <a:defRPr sz="2131" kern="1200">
        <a:solidFill>
          <a:schemeClr val="tx1"/>
        </a:solidFill>
        <a:latin typeface="+mn-lt"/>
        <a:ea typeface="+mn-ea"/>
        <a:cs typeface="+mn-cs"/>
      </a:defRPr>
    </a:lvl5pPr>
    <a:lvl6pPr marL="2706624" algn="l" defTabSz="1082650" rtl="0" eaLnBrk="1" latinLnBrk="0" hangingPunct="1">
      <a:defRPr sz="2131" kern="1200">
        <a:solidFill>
          <a:schemeClr val="tx1"/>
        </a:solidFill>
        <a:latin typeface="+mn-lt"/>
        <a:ea typeface="+mn-ea"/>
        <a:cs typeface="+mn-cs"/>
      </a:defRPr>
    </a:lvl6pPr>
    <a:lvl7pPr marL="3247949" algn="l" defTabSz="1082650" rtl="0" eaLnBrk="1" latinLnBrk="0" hangingPunct="1">
      <a:defRPr sz="2131" kern="1200">
        <a:solidFill>
          <a:schemeClr val="tx1"/>
        </a:solidFill>
        <a:latin typeface="+mn-lt"/>
        <a:ea typeface="+mn-ea"/>
        <a:cs typeface="+mn-cs"/>
      </a:defRPr>
    </a:lvl7pPr>
    <a:lvl8pPr marL="3789274" algn="l" defTabSz="1082650" rtl="0" eaLnBrk="1" latinLnBrk="0" hangingPunct="1">
      <a:defRPr sz="2131" kern="1200">
        <a:solidFill>
          <a:schemeClr val="tx1"/>
        </a:solidFill>
        <a:latin typeface="+mn-lt"/>
        <a:ea typeface="+mn-ea"/>
        <a:cs typeface="+mn-cs"/>
      </a:defRPr>
    </a:lvl8pPr>
    <a:lvl9pPr marL="4330598" algn="l" defTabSz="1082650" rtl="0" eaLnBrk="1" latinLnBrk="0" hangingPunct="1">
      <a:defRPr sz="213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18" d="100"/>
          <a:sy n="118" d="100"/>
        </p:scale>
        <p:origin x="38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altLang="zh-TW" sz="1200" dirty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1200" dirty="0">
                <a:latin typeface="標楷體" panose="03000509000000000000" pitchFamily="65" charset="-120"/>
                <a:ea typeface="標楷體" panose="03000509000000000000" pitchFamily="65" charset="-120"/>
              </a:rPr>
              <a:t>性別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zh-TW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zh-TW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015008" y="1771879"/>
            <a:ext cx="6090047" cy="3769313"/>
          </a:xfrm>
        </p:spPr>
        <p:txBody>
          <a:bodyPr anchor="b"/>
          <a:lstStyle>
            <a:lvl1pPr algn="ctr">
              <a:defRPr sz="3996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15008" y="5686551"/>
            <a:ext cx="6090047" cy="2613958"/>
          </a:xfrm>
        </p:spPr>
        <p:txBody>
          <a:bodyPr/>
          <a:lstStyle>
            <a:lvl1pPr marL="0" indent="0" algn="ctr">
              <a:buNone/>
              <a:defRPr sz="1598"/>
            </a:lvl1pPr>
            <a:lvl2pPr marL="304495" indent="0" algn="ctr">
              <a:buNone/>
              <a:defRPr sz="1332"/>
            </a:lvl2pPr>
            <a:lvl3pPr marL="608990" indent="0" algn="ctr">
              <a:buNone/>
              <a:defRPr sz="1199"/>
            </a:lvl3pPr>
            <a:lvl4pPr marL="913486" indent="0" algn="ctr">
              <a:buNone/>
              <a:defRPr sz="1066"/>
            </a:lvl4pPr>
            <a:lvl5pPr marL="1217981" indent="0" algn="ctr">
              <a:buNone/>
              <a:defRPr sz="1066"/>
            </a:lvl5pPr>
            <a:lvl6pPr marL="1522476" indent="0" algn="ctr">
              <a:buNone/>
              <a:defRPr sz="1066"/>
            </a:lvl6pPr>
            <a:lvl7pPr marL="1826971" indent="0" algn="ctr">
              <a:buNone/>
              <a:defRPr sz="1066"/>
            </a:lvl7pPr>
            <a:lvl8pPr marL="2131466" indent="0" algn="ctr">
              <a:buNone/>
              <a:defRPr sz="1066"/>
            </a:lvl8pPr>
            <a:lvl9pPr marL="2435962" indent="0" algn="ctr">
              <a:buNone/>
              <a:defRPr sz="1066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71284-74C5-4A78-BBB7-2869A46FB340}" type="datetimeFigureOut">
              <a:rPr lang="zh-TW" altLang="en-US" smtClean="0"/>
              <a:t>2024/4/24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47E7D-989A-4935-B996-48EAFC5E159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50002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71284-74C5-4A78-BBB7-2869A46FB340}" type="datetimeFigureOut">
              <a:rPr lang="zh-TW" altLang="en-US" smtClean="0"/>
              <a:t>2024/4/24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47E7D-989A-4935-B996-48EAFC5E159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53237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5810920" y="576424"/>
            <a:ext cx="1750889" cy="917517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558254" y="576424"/>
            <a:ext cx="5151165" cy="9175170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71284-74C5-4A78-BBB7-2869A46FB340}" type="datetimeFigureOut">
              <a:rPr lang="zh-TW" altLang="en-US" smtClean="0"/>
              <a:t>2024/4/24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47E7D-989A-4935-B996-48EAFC5E159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81886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71284-74C5-4A78-BBB7-2869A46FB340}" type="datetimeFigureOut">
              <a:rPr lang="zh-TW" altLang="en-US" smtClean="0"/>
              <a:t>2024/4/24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47E7D-989A-4935-B996-48EAFC5E159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11382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54025" y="2699171"/>
            <a:ext cx="7003554" cy="4503626"/>
          </a:xfrm>
        </p:spPr>
        <p:txBody>
          <a:bodyPr anchor="b"/>
          <a:lstStyle>
            <a:lvl1pPr>
              <a:defRPr sz="3996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54025" y="7245403"/>
            <a:ext cx="7003554" cy="2368351"/>
          </a:xfrm>
        </p:spPr>
        <p:txBody>
          <a:bodyPr/>
          <a:lstStyle>
            <a:lvl1pPr marL="0" indent="0">
              <a:buNone/>
              <a:defRPr sz="1598">
                <a:solidFill>
                  <a:schemeClr val="tx1">
                    <a:tint val="75000"/>
                  </a:schemeClr>
                </a:solidFill>
              </a:defRPr>
            </a:lvl1pPr>
            <a:lvl2pPr marL="304495" indent="0">
              <a:buNone/>
              <a:defRPr sz="1332">
                <a:solidFill>
                  <a:schemeClr val="tx1">
                    <a:tint val="75000"/>
                  </a:schemeClr>
                </a:solidFill>
              </a:defRPr>
            </a:lvl2pPr>
            <a:lvl3pPr marL="608990" indent="0">
              <a:buNone/>
              <a:defRPr sz="1199">
                <a:solidFill>
                  <a:schemeClr val="tx1">
                    <a:tint val="75000"/>
                  </a:schemeClr>
                </a:solidFill>
              </a:defRPr>
            </a:lvl3pPr>
            <a:lvl4pPr marL="913486" indent="0">
              <a:buNone/>
              <a:defRPr sz="1066">
                <a:solidFill>
                  <a:schemeClr val="tx1">
                    <a:tint val="75000"/>
                  </a:schemeClr>
                </a:solidFill>
              </a:defRPr>
            </a:lvl4pPr>
            <a:lvl5pPr marL="1217981" indent="0">
              <a:buNone/>
              <a:defRPr sz="1066">
                <a:solidFill>
                  <a:schemeClr val="tx1">
                    <a:tint val="75000"/>
                  </a:schemeClr>
                </a:solidFill>
              </a:defRPr>
            </a:lvl5pPr>
            <a:lvl6pPr marL="1522476" indent="0">
              <a:buNone/>
              <a:defRPr sz="1066">
                <a:solidFill>
                  <a:schemeClr val="tx1">
                    <a:tint val="75000"/>
                  </a:schemeClr>
                </a:solidFill>
              </a:defRPr>
            </a:lvl6pPr>
            <a:lvl7pPr marL="1826971" indent="0">
              <a:buNone/>
              <a:defRPr sz="1066">
                <a:solidFill>
                  <a:schemeClr val="tx1">
                    <a:tint val="75000"/>
                  </a:schemeClr>
                </a:solidFill>
              </a:defRPr>
            </a:lvl7pPr>
            <a:lvl8pPr marL="2131466" indent="0">
              <a:buNone/>
              <a:defRPr sz="1066">
                <a:solidFill>
                  <a:schemeClr val="tx1">
                    <a:tint val="75000"/>
                  </a:schemeClr>
                </a:solidFill>
              </a:defRPr>
            </a:lvl8pPr>
            <a:lvl9pPr marL="2435962" indent="0">
              <a:buNone/>
              <a:defRPr sz="106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71284-74C5-4A78-BBB7-2869A46FB340}" type="datetimeFigureOut">
              <a:rPr lang="zh-TW" altLang="en-US" smtClean="0"/>
              <a:t>2024/4/24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47E7D-989A-4935-B996-48EAFC5E159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3468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558254" y="2882121"/>
            <a:ext cx="3451027" cy="6869473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110782" y="2882121"/>
            <a:ext cx="3451027" cy="6869473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71284-74C5-4A78-BBB7-2869A46FB340}" type="datetimeFigureOut">
              <a:rPr lang="zh-TW" altLang="en-US" smtClean="0"/>
              <a:t>2024/4/24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47E7D-989A-4935-B996-48EAFC5E159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20074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59312" y="576425"/>
            <a:ext cx="7003554" cy="2092671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59312" y="2654058"/>
            <a:ext cx="3435167" cy="1300713"/>
          </a:xfrm>
        </p:spPr>
        <p:txBody>
          <a:bodyPr anchor="b"/>
          <a:lstStyle>
            <a:lvl1pPr marL="0" indent="0">
              <a:buNone/>
              <a:defRPr sz="1598" b="1"/>
            </a:lvl1pPr>
            <a:lvl2pPr marL="304495" indent="0">
              <a:buNone/>
              <a:defRPr sz="1332" b="1"/>
            </a:lvl2pPr>
            <a:lvl3pPr marL="608990" indent="0">
              <a:buNone/>
              <a:defRPr sz="1199" b="1"/>
            </a:lvl3pPr>
            <a:lvl4pPr marL="913486" indent="0">
              <a:buNone/>
              <a:defRPr sz="1066" b="1"/>
            </a:lvl4pPr>
            <a:lvl5pPr marL="1217981" indent="0">
              <a:buNone/>
              <a:defRPr sz="1066" b="1"/>
            </a:lvl5pPr>
            <a:lvl6pPr marL="1522476" indent="0">
              <a:buNone/>
              <a:defRPr sz="1066" b="1"/>
            </a:lvl6pPr>
            <a:lvl7pPr marL="1826971" indent="0">
              <a:buNone/>
              <a:defRPr sz="1066" b="1"/>
            </a:lvl7pPr>
            <a:lvl8pPr marL="2131466" indent="0">
              <a:buNone/>
              <a:defRPr sz="1066" b="1"/>
            </a:lvl8pPr>
            <a:lvl9pPr marL="2435962" indent="0">
              <a:buNone/>
              <a:defRPr sz="1066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59312" y="3954771"/>
            <a:ext cx="3435167" cy="5816873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110782" y="2654058"/>
            <a:ext cx="3452084" cy="1300713"/>
          </a:xfrm>
        </p:spPr>
        <p:txBody>
          <a:bodyPr anchor="b"/>
          <a:lstStyle>
            <a:lvl1pPr marL="0" indent="0">
              <a:buNone/>
              <a:defRPr sz="1598" b="1"/>
            </a:lvl1pPr>
            <a:lvl2pPr marL="304495" indent="0">
              <a:buNone/>
              <a:defRPr sz="1332" b="1"/>
            </a:lvl2pPr>
            <a:lvl3pPr marL="608990" indent="0">
              <a:buNone/>
              <a:defRPr sz="1199" b="1"/>
            </a:lvl3pPr>
            <a:lvl4pPr marL="913486" indent="0">
              <a:buNone/>
              <a:defRPr sz="1066" b="1"/>
            </a:lvl4pPr>
            <a:lvl5pPr marL="1217981" indent="0">
              <a:buNone/>
              <a:defRPr sz="1066" b="1"/>
            </a:lvl5pPr>
            <a:lvl6pPr marL="1522476" indent="0">
              <a:buNone/>
              <a:defRPr sz="1066" b="1"/>
            </a:lvl6pPr>
            <a:lvl7pPr marL="1826971" indent="0">
              <a:buNone/>
              <a:defRPr sz="1066" b="1"/>
            </a:lvl7pPr>
            <a:lvl8pPr marL="2131466" indent="0">
              <a:buNone/>
              <a:defRPr sz="1066" b="1"/>
            </a:lvl8pPr>
            <a:lvl9pPr marL="2435962" indent="0">
              <a:buNone/>
              <a:defRPr sz="1066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110782" y="3954771"/>
            <a:ext cx="3452084" cy="5816873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71284-74C5-4A78-BBB7-2869A46FB340}" type="datetimeFigureOut">
              <a:rPr lang="zh-TW" altLang="en-US" smtClean="0"/>
              <a:t>2024/4/24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47E7D-989A-4935-B996-48EAFC5E159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0184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71284-74C5-4A78-BBB7-2869A46FB340}" type="datetimeFigureOut">
              <a:rPr lang="zh-TW" altLang="en-US" smtClean="0"/>
              <a:t>2024/4/24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47E7D-989A-4935-B996-48EAFC5E159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03622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71284-74C5-4A78-BBB7-2869A46FB340}" type="datetimeFigureOut">
              <a:rPr lang="zh-TW" altLang="en-US" smtClean="0"/>
              <a:t>2024/4/24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47E7D-989A-4935-B996-48EAFC5E159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6161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59313" y="721783"/>
            <a:ext cx="2618931" cy="2526242"/>
          </a:xfrm>
        </p:spPr>
        <p:txBody>
          <a:bodyPr anchor="b"/>
          <a:lstStyle>
            <a:lvl1pPr>
              <a:defRPr sz="213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452084" y="1558852"/>
            <a:ext cx="4110782" cy="7694010"/>
          </a:xfrm>
        </p:spPr>
        <p:txBody>
          <a:bodyPr/>
          <a:lstStyle>
            <a:lvl1pPr>
              <a:defRPr sz="2131"/>
            </a:lvl1pPr>
            <a:lvl2pPr>
              <a:defRPr sz="1865"/>
            </a:lvl2pPr>
            <a:lvl3pPr>
              <a:defRPr sz="1598"/>
            </a:lvl3pPr>
            <a:lvl4pPr>
              <a:defRPr sz="1332"/>
            </a:lvl4pPr>
            <a:lvl5pPr>
              <a:defRPr sz="1332"/>
            </a:lvl5pPr>
            <a:lvl6pPr>
              <a:defRPr sz="1332"/>
            </a:lvl6pPr>
            <a:lvl7pPr>
              <a:defRPr sz="1332"/>
            </a:lvl7pPr>
            <a:lvl8pPr>
              <a:defRPr sz="1332"/>
            </a:lvl8pPr>
            <a:lvl9pPr>
              <a:defRPr sz="1332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59313" y="3248025"/>
            <a:ext cx="2618931" cy="6017368"/>
          </a:xfrm>
        </p:spPr>
        <p:txBody>
          <a:bodyPr/>
          <a:lstStyle>
            <a:lvl1pPr marL="0" indent="0">
              <a:buNone/>
              <a:defRPr sz="1066"/>
            </a:lvl1pPr>
            <a:lvl2pPr marL="304495" indent="0">
              <a:buNone/>
              <a:defRPr sz="932"/>
            </a:lvl2pPr>
            <a:lvl3pPr marL="608990" indent="0">
              <a:buNone/>
              <a:defRPr sz="799"/>
            </a:lvl3pPr>
            <a:lvl4pPr marL="913486" indent="0">
              <a:buNone/>
              <a:defRPr sz="666"/>
            </a:lvl4pPr>
            <a:lvl5pPr marL="1217981" indent="0">
              <a:buNone/>
              <a:defRPr sz="666"/>
            </a:lvl5pPr>
            <a:lvl6pPr marL="1522476" indent="0">
              <a:buNone/>
              <a:defRPr sz="666"/>
            </a:lvl6pPr>
            <a:lvl7pPr marL="1826971" indent="0">
              <a:buNone/>
              <a:defRPr sz="666"/>
            </a:lvl7pPr>
            <a:lvl8pPr marL="2131466" indent="0">
              <a:buNone/>
              <a:defRPr sz="666"/>
            </a:lvl8pPr>
            <a:lvl9pPr marL="2435962" indent="0">
              <a:buNone/>
              <a:defRPr sz="666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71284-74C5-4A78-BBB7-2869A46FB340}" type="datetimeFigureOut">
              <a:rPr lang="zh-TW" altLang="en-US" smtClean="0"/>
              <a:t>2024/4/24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47E7D-989A-4935-B996-48EAFC5E159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0520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59313" y="721783"/>
            <a:ext cx="2618931" cy="2526242"/>
          </a:xfrm>
        </p:spPr>
        <p:txBody>
          <a:bodyPr anchor="b"/>
          <a:lstStyle>
            <a:lvl1pPr>
              <a:defRPr sz="213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452084" y="1558852"/>
            <a:ext cx="4110782" cy="7694010"/>
          </a:xfrm>
        </p:spPr>
        <p:txBody>
          <a:bodyPr/>
          <a:lstStyle>
            <a:lvl1pPr marL="0" indent="0">
              <a:buNone/>
              <a:defRPr sz="2131"/>
            </a:lvl1pPr>
            <a:lvl2pPr marL="304495" indent="0">
              <a:buNone/>
              <a:defRPr sz="1865"/>
            </a:lvl2pPr>
            <a:lvl3pPr marL="608990" indent="0">
              <a:buNone/>
              <a:defRPr sz="1598"/>
            </a:lvl3pPr>
            <a:lvl4pPr marL="913486" indent="0">
              <a:buNone/>
              <a:defRPr sz="1332"/>
            </a:lvl4pPr>
            <a:lvl5pPr marL="1217981" indent="0">
              <a:buNone/>
              <a:defRPr sz="1332"/>
            </a:lvl5pPr>
            <a:lvl6pPr marL="1522476" indent="0">
              <a:buNone/>
              <a:defRPr sz="1332"/>
            </a:lvl6pPr>
            <a:lvl7pPr marL="1826971" indent="0">
              <a:buNone/>
              <a:defRPr sz="1332"/>
            </a:lvl7pPr>
            <a:lvl8pPr marL="2131466" indent="0">
              <a:buNone/>
              <a:defRPr sz="1332"/>
            </a:lvl8pPr>
            <a:lvl9pPr marL="2435962" indent="0">
              <a:buNone/>
              <a:defRPr sz="1332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59313" y="3248025"/>
            <a:ext cx="2618931" cy="6017368"/>
          </a:xfrm>
        </p:spPr>
        <p:txBody>
          <a:bodyPr/>
          <a:lstStyle>
            <a:lvl1pPr marL="0" indent="0">
              <a:buNone/>
              <a:defRPr sz="1066"/>
            </a:lvl1pPr>
            <a:lvl2pPr marL="304495" indent="0">
              <a:buNone/>
              <a:defRPr sz="932"/>
            </a:lvl2pPr>
            <a:lvl3pPr marL="608990" indent="0">
              <a:buNone/>
              <a:defRPr sz="799"/>
            </a:lvl3pPr>
            <a:lvl4pPr marL="913486" indent="0">
              <a:buNone/>
              <a:defRPr sz="666"/>
            </a:lvl4pPr>
            <a:lvl5pPr marL="1217981" indent="0">
              <a:buNone/>
              <a:defRPr sz="666"/>
            </a:lvl5pPr>
            <a:lvl6pPr marL="1522476" indent="0">
              <a:buNone/>
              <a:defRPr sz="666"/>
            </a:lvl6pPr>
            <a:lvl7pPr marL="1826971" indent="0">
              <a:buNone/>
              <a:defRPr sz="666"/>
            </a:lvl7pPr>
            <a:lvl8pPr marL="2131466" indent="0">
              <a:buNone/>
              <a:defRPr sz="666"/>
            </a:lvl8pPr>
            <a:lvl9pPr marL="2435962" indent="0">
              <a:buNone/>
              <a:defRPr sz="666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71284-74C5-4A78-BBB7-2869A46FB340}" type="datetimeFigureOut">
              <a:rPr lang="zh-TW" altLang="en-US" smtClean="0"/>
              <a:t>2024/4/24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47E7D-989A-4935-B996-48EAFC5E159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1482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558255" y="576425"/>
            <a:ext cx="7003554" cy="20926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58255" y="2882121"/>
            <a:ext cx="7003554" cy="68694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558254" y="10034794"/>
            <a:ext cx="1827014" cy="5764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171284-74C5-4A78-BBB7-2869A46FB340}" type="datetimeFigureOut">
              <a:rPr lang="zh-TW" altLang="en-US" smtClean="0"/>
              <a:t>2024/4/24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2689771" y="10034794"/>
            <a:ext cx="2740521" cy="5764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5734795" y="10034794"/>
            <a:ext cx="1827014" cy="5764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447E7D-989A-4935-B996-48EAFC5E159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39809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0" r:id="rId1"/>
    <p:sldLayoutId id="2147483911" r:id="rId2"/>
    <p:sldLayoutId id="2147483912" r:id="rId3"/>
    <p:sldLayoutId id="2147483913" r:id="rId4"/>
    <p:sldLayoutId id="2147483914" r:id="rId5"/>
    <p:sldLayoutId id="2147483915" r:id="rId6"/>
    <p:sldLayoutId id="2147483916" r:id="rId7"/>
    <p:sldLayoutId id="2147483917" r:id="rId8"/>
    <p:sldLayoutId id="2147483918" r:id="rId9"/>
    <p:sldLayoutId id="2147483919" r:id="rId10"/>
    <p:sldLayoutId id="2147483920" r:id="rId11"/>
  </p:sldLayoutIdLst>
  <p:txStyles>
    <p:titleStyle>
      <a:lvl1pPr algn="l" defTabSz="608990" rtl="0" eaLnBrk="1" latinLnBrk="0" hangingPunct="1">
        <a:lnSpc>
          <a:spcPct val="90000"/>
        </a:lnSpc>
        <a:spcBef>
          <a:spcPct val="0"/>
        </a:spcBef>
        <a:buNone/>
        <a:defRPr sz="293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2248" indent="-152248" algn="l" defTabSz="608990" rtl="0" eaLnBrk="1" latinLnBrk="0" hangingPunct="1">
        <a:lnSpc>
          <a:spcPct val="90000"/>
        </a:lnSpc>
        <a:spcBef>
          <a:spcPts val="666"/>
        </a:spcBef>
        <a:buFont typeface="Arial" panose="020B0604020202020204" pitchFamily="34" charset="0"/>
        <a:buChar char="•"/>
        <a:defRPr sz="1865" kern="1200">
          <a:solidFill>
            <a:schemeClr val="tx1"/>
          </a:solidFill>
          <a:latin typeface="+mn-lt"/>
          <a:ea typeface="+mn-ea"/>
          <a:cs typeface="+mn-cs"/>
        </a:defRPr>
      </a:lvl1pPr>
      <a:lvl2pPr marL="456743" indent="-152248" algn="l" defTabSz="608990" rtl="0" eaLnBrk="1" latinLnBrk="0" hangingPunct="1">
        <a:lnSpc>
          <a:spcPct val="90000"/>
        </a:lnSpc>
        <a:spcBef>
          <a:spcPts val="333"/>
        </a:spcBef>
        <a:buFont typeface="Arial" panose="020B0604020202020204" pitchFamily="34" charset="0"/>
        <a:buChar char="•"/>
        <a:defRPr sz="1598" kern="1200">
          <a:solidFill>
            <a:schemeClr val="tx1"/>
          </a:solidFill>
          <a:latin typeface="+mn-lt"/>
          <a:ea typeface="+mn-ea"/>
          <a:cs typeface="+mn-cs"/>
        </a:defRPr>
      </a:lvl2pPr>
      <a:lvl3pPr marL="761238" indent="-152248" algn="l" defTabSz="608990" rtl="0" eaLnBrk="1" latinLnBrk="0" hangingPunct="1">
        <a:lnSpc>
          <a:spcPct val="90000"/>
        </a:lnSpc>
        <a:spcBef>
          <a:spcPts val="333"/>
        </a:spcBef>
        <a:buFont typeface="Arial" panose="020B0604020202020204" pitchFamily="34" charset="0"/>
        <a:buChar char="•"/>
        <a:defRPr sz="1332" kern="1200">
          <a:solidFill>
            <a:schemeClr val="tx1"/>
          </a:solidFill>
          <a:latin typeface="+mn-lt"/>
          <a:ea typeface="+mn-ea"/>
          <a:cs typeface="+mn-cs"/>
        </a:defRPr>
      </a:lvl3pPr>
      <a:lvl4pPr marL="1065733" indent="-152248" algn="l" defTabSz="608990" rtl="0" eaLnBrk="1" latinLnBrk="0" hangingPunct="1">
        <a:lnSpc>
          <a:spcPct val="90000"/>
        </a:lnSpc>
        <a:spcBef>
          <a:spcPts val="333"/>
        </a:spcBef>
        <a:buFont typeface="Arial" panose="020B0604020202020204" pitchFamily="34" charset="0"/>
        <a:buChar char="•"/>
        <a:defRPr sz="1199" kern="1200">
          <a:solidFill>
            <a:schemeClr val="tx1"/>
          </a:solidFill>
          <a:latin typeface="+mn-lt"/>
          <a:ea typeface="+mn-ea"/>
          <a:cs typeface="+mn-cs"/>
        </a:defRPr>
      </a:lvl4pPr>
      <a:lvl5pPr marL="1370228" indent="-152248" algn="l" defTabSz="608990" rtl="0" eaLnBrk="1" latinLnBrk="0" hangingPunct="1">
        <a:lnSpc>
          <a:spcPct val="90000"/>
        </a:lnSpc>
        <a:spcBef>
          <a:spcPts val="333"/>
        </a:spcBef>
        <a:buFont typeface="Arial" panose="020B0604020202020204" pitchFamily="34" charset="0"/>
        <a:buChar char="•"/>
        <a:defRPr sz="1199" kern="1200">
          <a:solidFill>
            <a:schemeClr val="tx1"/>
          </a:solidFill>
          <a:latin typeface="+mn-lt"/>
          <a:ea typeface="+mn-ea"/>
          <a:cs typeface="+mn-cs"/>
        </a:defRPr>
      </a:lvl5pPr>
      <a:lvl6pPr marL="1674724" indent="-152248" algn="l" defTabSz="608990" rtl="0" eaLnBrk="1" latinLnBrk="0" hangingPunct="1">
        <a:lnSpc>
          <a:spcPct val="90000"/>
        </a:lnSpc>
        <a:spcBef>
          <a:spcPts val="333"/>
        </a:spcBef>
        <a:buFont typeface="Arial" panose="020B0604020202020204" pitchFamily="34" charset="0"/>
        <a:buChar char="•"/>
        <a:defRPr sz="1199" kern="1200">
          <a:solidFill>
            <a:schemeClr val="tx1"/>
          </a:solidFill>
          <a:latin typeface="+mn-lt"/>
          <a:ea typeface="+mn-ea"/>
          <a:cs typeface="+mn-cs"/>
        </a:defRPr>
      </a:lvl6pPr>
      <a:lvl7pPr marL="1979219" indent="-152248" algn="l" defTabSz="608990" rtl="0" eaLnBrk="1" latinLnBrk="0" hangingPunct="1">
        <a:lnSpc>
          <a:spcPct val="90000"/>
        </a:lnSpc>
        <a:spcBef>
          <a:spcPts val="333"/>
        </a:spcBef>
        <a:buFont typeface="Arial" panose="020B0604020202020204" pitchFamily="34" charset="0"/>
        <a:buChar char="•"/>
        <a:defRPr sz="1199" kern="1200">
          <a:solidFill>
            <a:schemeClr val="tx1"/>
          </a:solidFill>
          <a:latin typeface="+mn-lt"/>
          <a:ea typeface="+mn-ea"/>
          <a:cs typeface="+mn-cs"/>
        </a:defRPr>
      </a:lvl7pPr>
      <a:lvl8pPr marL="2283714" indent="-152248" algn="l" defTabSz="608990" rtl="0" eaLnBrk="1" latinLnBrk="0" hangingPunct="1">
        <a:lnSpc>
          <a:spcPct val="90000"/>
        </a:lnSpc>
        <a:spcBef>
          <a:spcPts val="333"/>
        </a:spcBef>
        <a:buFont typeface="Arial" panose="020B0604020202020204" pitchFamily="34" charset="0"/>
        <a:buChar char="•"/>
        <a:defRPr sz="1199" kern="1200">
          <a:solidFill>
            <a:schemeClr val="tx1"/>
          </a:solidFill>
          <a:latin typeface="+mn-lt"/>
          <a:ea typeface="+mn-ea"/>
          <a:cs typeface="+mn-cs"/>
        </a:defRPr>
      </a:lvl8pPr>
      <a:lvl9pPr marL="2588209" indent="-152248" algn="l" defTabSz="608990" rtl="0" eaLnBrk="1" latinLnBrk="0" hangingPunct="1">
        <a:lnSpc>
          <a:spcPct val="90000"/>
        </a:lnSpc>
        <a:spcBef>
          <a:spcPts val="333"/>
        </a:spcBef>
        <a:buFont typeface="Arial" panose="020B0604020202020204" pitchFamily="34" charset="0"/>
        <a:buChar char="•"/>
        <a:defRPr sz="11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608990" rtl="0" eaLnBrk="1" latinLnBrk="0" hangingPunct="1">
        <a:defRPr sz="1199" kern="1200">
          <a:solidFill>
            <a:schemeClr val="tx1"/>
          </a:solidFill>
          <a:latin typeface="+mn-lt"/>
          <a:ea typeface="+mn-ea"/>
          <a:cs typeface="+mn-cs"/>
        </a:defRPr>
      </a:lvl1pPr>
      <a:lvl2pPr marL="304495" algn="l" defTabSz="608990" rtl="0" eaLnBrk="1" latinLnBrk="0" hangingPunct="1">
        <a:defRPr sz="1199" kern="1200">
          <a:solidFill>
            <a:schemeClr val="tx1"/>
          </a:solidFill>
          <a:latin typeface="+mn-lt"/>
          <a:ea typeface="+mn-ea"/>
          <a:cs typeface="+mn-cs"/>
        </a:defRPr>
      </a:lvl2pPr>
      <a:lvl3pPr marL="608990" algn="l" defTabSz="608990" rtl="0" eaLnBrk="1" latinLnBrk="0" hangingPunct="1">
        <a:defRPr sz="1199" kern="1200">
          <a:solidFill>
            <a:schemeClr val="tx1"/>
          </a:solidFill>
          <a:latin typeface="+mn-lt"/>
          <a:ea typeface="+mn-ea"/>
          <a:cs typeface="+mn-cs"/>
        </a:defRPr>
      </a:lvl3pPr>
      <a:lvl4pPr marL="913486" algn="l" defTabSz="608990" rtl="0" eaLnBrk="1" latinLnBrk="0" hangingPunct="1">
        <a:defRPr sz="1199" kern="1200">
          <a:solidFill>
            <a:schemeClr val="tx1"/>
          </a:solidFill>
          <a:latin typeface="+mn-lt"/>
          <a:ea typeface="+mn-ea"/>
          <a:cs typeface="+mn-cs"/>
        </a:defRPr>
      </a:lvl4pPr>
      <a:lvl5pPr marL="1217981" algn="l" defTabSz="608990" rtl="0" eaLnBrk="1" latinLnBrk="0" hangingPunct="1">
        <a:defRPr sz="1199" kern="1200">
          <a:solidFill>
            <a:schemeClr val="tx1"/>
          </a:solidFill>
          <a:latin typeface="+mn-lt"/>
          <a:ea typeface="+mn-ea"/>
          <a:cs typeface="+mn-cs"/>
        </a:defRPr>
      </a:lvl5pPr>
      <a:lvl6pPr marL="1522476" algn="l" defTabSz="608990" rtl="0" eaLnBrk="1" latinLnBrk="0" hangingPunct="1">
        <a:defRPr sz="1199" kern="1200">
          <a:solidFill>
            <a:schemeClr val="tx1"/>
          </a:solidFill>
          <a:latin typeface="+mn-lt"/>
          <a:ea typeface="+mn-ea"/>
          <a:cs typeface="+mn-cs"/>
        </a:defRPr>
      </a:lvl6pPr>
      <a:lvl7pPr marL="1826971" algn="l" defTabSz="608990" rtl="0" eaLnBrk="1" latinLnBrk="0" hangingPunct="1">
        <a:defRPr sz="1199" kern="1200">
          <a:solidFill>
            <a:schemeClr val="tx1"/>
          </a:solidFill>
          <a:latin typeface="+mn-lt"/>
          <a:ea typeface="+mn-ea"/>
          <a:cs typeface="+mn-cs"/>
        </a:defRPr>
      </a:lvl7pPr>
      <a:lvl8pPr marL="2131466" algn="l" defTabSz="608990" rtl="0" eaLnBrk="1" latinLnBrk="0" hangingPunct="1">
        <a:defRPr sz="1199" kern="1200">
          <a:solidFill>
            <a:schemeClr val="tx1"/>
          </a:solidFill>
          <a:latin typeface="+mn-lt"/>
          <a:ea typeface="+mn-ea"/>
          <a:cs typeface="+mn-cs"/>
        </a:defRPr>
      </a:lvl8pPr>
      <a:lvl9pPr marL="2435962" algn="l" defTabSz="608990" rtl="0" eaLnBrk="1" latinLnBrk="0" hangingPunct="1">
        <a:defRPr sz="11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-28337" y="0"/>
            <a:ext cx="8120063" cy="964801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zh-TW" sz="1400" dirty="0">
              <a:latin typeface="細明體" panose="02020509000000000000" pitchFamily="49" charset="-120"/>
              <a:ea typeface="細明體" panose="02020509000000000000" pitchFamily="49" charset="-120"/>
            </a:endParaRPr>
          </a:p>
          <a:p>
            <a:pPr algn="ctr"/>
            <a:endParaRPr lang="en-US" altLang="zh-TW" sz="1400" dirty="0">
              <a:latin typeface="細明體" panose="02020509000000000000" pitchFamily="49" charset="-120"/>
              <a:ea typeface="細明體" panose="02020509000000000000" pitchFamily="49" charset="-120"/>
            </a:endParaRPr>
          </a:p>
          <a:p>
            <a:pPr algn="ctr"/>
            <a:r>
              <a:rPr lang="zh-TW" altLang="en-US" sz="1400" dirty="0">
                <a:latin typeface="細明體" panose="02020509000000000000" pitchFamily="49" charset="-120"/>
                <a:ea typeface="細明體" panose="02020509000000000000" pitchFamily="49" charset="-120"/>
              </a:rPr>
              <a:t>題目</a:t>
            </a:r>
            <a:br>
              <a:rPr lang="zh-TW" altLang="zh-TW" sz="1400" dirty="0">
                <a:latin typeface="細明體" panose="02020509000000000000" pitchFamily="49" charset="-120"/>
                <a:ea typeface="細明體" panose="02020509000000000000" pitchFamily="49" charset="-120"/>
              </a:rPr>
            </a:br>
            <a:r>
              <a:rPr lang="zh-TW" altLang="en-US" sz="1400" dirty="0">
                <a:latin typeface="細明體" panose="02020509000000000000" pitchFamily="49" charset="-120"/>
                <a:ea typeface="細明體" panose="02020509000000000000" pitchFamily="49" charset="-120"/>
              </a:rPr>
              <a:t>學生</a:t>
            </a:r>
            <a:r>
              <a:rPr lang="en-US" altLang="zh-TW" sz="1400" dirty="0">
                <a:latin typeface="細明體" panose="02020509000000000000" pitchFamily="49" charset="-120"/>
                <a:ea typeface="細明體" panose="02020509000000000000" pitchFamily="49" charset="-120"/>
              </a:rPr>
              <a:t>:XXX</a:t>
            </a:r>
            <a:r>
              <a:rPr lang="zh-TW" altLang="zh-TW" sz="1400" dirty="0">
                <a:latin typeface="細明體" panose="02020509000000000000" pitchFamily="49" charset="-120"/>
                <a:ea typeface="細明體" panose="02020509000000000000" pitchFamily="49" charset="-120"/>
              </a:rPr>
              <a:t>(D11</a:t>
            </a:r>
            <a:r>
              <a:rPr lang="en-US" altLang="zh-TW" sz="1400" dirty="0">
                <a:latin typeface="細明體" panose="02020509000000000000" pitchFamily="49" charset="-120"/>
                <a:ea typeface="細明體" panose="02020509000000000000" pitchFamily="49" charset="-120"/>
              </a:rPr>
              <a:t>111111</a:t>
            </a:r>
            <a:r>
              <a:rPr lang="zh-TW" altLang="zh-TW" sz="1400" dirty="0">
                <a:latin typeface="細明體" panose="02020509000000000000" pitchFamily="49" charset="-120"/>
                <a:ea typeface="細明體" panose="02020509000000000000" pitchFamily="49" charset="-120"/>
              </a:rPr>
              <a:t>)</a:t>
            </a:r>
            <a:r>
              <a:rPr lang="zh-TW" altLang="en-US" sz="14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、</a:t>
            </a:r>
            <a:r>
              <a:rPr lang="en-US" altLang="zh-TW" sz="14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XXX(D11111111)</a:t>
            </a:r>
          </a:p>
          <a:p>
            <a:pPr algn="ctr"/>
            <a:r>
              <a:rPr kumimoji="0" lang="zh-TW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細明體" panose="02020509000000000000" pitchFamily="49" charset="-120"/>
                <a:ea typeface="細明體" panose="02020509000000000000" pitchFamily="49" charset="-120"/>
                <a:cs typeface="+mn-cs"/>
              </a:rPr>
              <a:t>指導老師</a:t>
            </a:r>
            <a:r>
              <a:rPr kumimoji="0" lang="en-US" altLang="zh-TW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細明體" panose="02020509000000000000" pitchFamily="49" charset="-120"/>
                <a:ea typeface="細明體" panose="02020509000000000000" pitchFamily="49" charset="-120"/>
                <a:cs typeface="+mn-cs"/>
              </a:rPr>
              <a:t>:XXX</a:t>
            </a:r>
            <a:r>
              <a:rPr kumimoji="0" lang="zh-TW" altLang="zh-TW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細明體" panose="02020509000000000000" pitchFamily="49" charset="-120"/>
                <a:ea typeface="細明體" panose="02020509000000000000" pitchFamily="49" charset="-120"/>
                <a:cs typeface="+mn-cs"/>
              </a:rPr>
              <a:t> 老</a:t>
            </a:r>
            <a:r>
              <a:rPr kumimoji="0" lang="zh-TW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細明體" panose="02020509000000000000" pitchFamily="49" charset="-120"/>
                <a:ea typeface="細明體" panose="02020509000000000000" pitchFamily="49" charset="-120"/>
                <a:cs typeface="+mn-cs"/>
              </a:rPr>
              <a:t>師</a:t>
            </a:r>
            <a:br>
              <a:rPr lang="en-US" altLang="zh-TW" sz="1400" dirty="0">
                <a:latin typeface="細明體" panose="02020509000000000000" pitchFamily="49" charset="-120"/>
                <a:ea typeface="細明體" panose="02020509000000000000" pitchFamily="49" charset="-120"/>
              </a:rPr>
            </a:br>
            <a:r>
              <a:rPr lang="zh-TW" altLang="en-US" sz="1400" dirty="0">
                <a:latin typeface="細明體" panose="02020509000000000000" pitchFamily="49" charset="-120"/>
                <a:ea typeface="細明體" panose="02020509000000000000" pitchFamily="49" charset="-120"/>
              </a:rPr>
              <a:t>                              </a:t>
            </a:r>
          </a:p>
        </p:txBody>
      </p:sp>
      <p:sp>
        <p:nvSpPr>
          <p:cNvPr id="7" name="矩形 6"/>
          <p:cNvSpPr/>
          <p:nvPr/>
        </p:nvSpPr>
        <p:spPr>
          <a:xfrm>
            <a:off x="-69890" y="963682"/>
            <a:ext cx="4057650" cy="1015663"/>
          </a:xfrm>
          <a:prstGeom prst="rect">
            <a:avLst/>
          </a:prstGeom>
        </p:spPr>
        <p:txBody>
          <a:bodyPr anchor="t">
            <a:spAutoFit/>
          </a:bodyPr>
          <a:lstStyle/>
          <a:p>
            <a:r>
              <a:rPr lang="zh-TW" altLang="zh-TW" sz="1000" dirty="0">
                <a:latin typeface="細明體" panose="02020509000000000000" pitchFamily="49" charset="-120"/>
                <a:ea typeface="細明體" panose="02020509000000000000" pitchFamily="49" charset="-120"/>
              </a:rPr>
              <a:t>一、研究背景與動機</a:t>
            </a:r>
          </a:p>
          <a:p>
            <a:endParaRPr lang="zh-TW" altLang="zh-TW" sz="1000" dirty="0">
              <a:latin typeface="細明體" panose="02020509000000000000" pitchFamily="49" charset="-120"/>
              <a:ea typeface="細明體" panose="02020509000000000000" pitchFamily="49" charset="-120"/>
            </a:endParaRPr>
          </a:p>
          <a:p>
            <a:r>
              <a:rPr lang="zh-TW" altLang="zh-TW" sz="1000" dirty="0">
                <a:latin typeface="細明體" panose="02020509000000000000" pitchFamily="49" charset="-120"/>
                <a:ea typeface="細明體" panose="02020509000000000000" pitchFamily="49" charset="-120"/>
              </a:rPr>
              <a:t>二、研究目的</a:t>
            </a:r>
            <a:endParaRPr lang="en-US" altLang="zh-TW" sz="1000" dirty="0">
              <a:latin typeface="細明體" panose="02020509000000000000" pitchFamily="49" charset="-120"/>
              <a:ea typeface="細明體" panose="02020509000000000000" pitchFamily="49" charset="-120"/>
            </a:endParaRPr>
          </a:p>
          <a:p>
            <a:endParaRPr lang="zh-TW" altLang="zh-TW" sz="1000" dirty="0">
              <a:latin typeface="細明體" panose="02020509000000000000" pitchFamily="49" charset="-120"/>
              <a:ea typeface="細明體" panose="02020509000000000000" pitchFamily="49" charset="-120"/>
            </a:endParaRPr>
          </a:p>
          <a:p>
            <a:r>
              <a:rPr lang="zh-TW" altLang="en-US" sz="1000" dirty="0">
                <a:latin typeface="細明體" panose="02020509000000000000" pitchFamily="49" charset="-120"/>
                <a:ea typeface="細明體" panose="02020509000000000000" pitchFamily="49" charset="-120"/>
              </a:rPr>
              <a:t>三</a:t>
            </a:r>
            <a:r>
              <a:rPr lang="zh-TW" altLang="zh-TW" sz="1000" dirty="0">
                <a:latin typeface="細明體" panose="02020509000000000000" pitchFamily="49" charset="-120"/>
                <a:ea typeface="細明體" panose="02020509000000000000" pitchFamily="49" charset="-120"/>
              </a:rPr>
              <a:t>、研究方法</a:t>
            </a:r>
            <a:br>
              <a:rPr lang="en-US" altLang="zh-TW" sz="1000" dirty="0">
                <a:latin typeface="細明體" panose="02020509000000000000" pitchFamily="49" charset="-120"/>
                <a:ea typeface="細明體" panose="02020509000000000000" pitchFamily="49" charset="-120"/>
              </a:rPr>
            </a:br>
            <a:endParaRPr lang="zh-TW" altLang="zh-TW" sz="1000" dirty="0"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graphicFrame>
        <p:nvGraphicFramePr>
          <p:cNvPr id="8" name="圖表 7"/>
          <p:cNvGraphicFramePr/>
          <p:nvPr>
            <p:extLst>
              <p:ext uri="{D42A27DB-BD31-4B8C-83A1-F6EECF244321}">
                <p14:modId xmlns:p14="http://schemas.microsoft.com/office/powerpoint/2010/main" val="1494640953"/>
              </p:ext>
            </p:extLst>
          </p:nvPr>
        </p:nvGraphicFramePr>
        <p:xfrm>
          <a:off x="59055" y="3989120"/>
          <a:ext cx="1784985" cy="17446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矩形 13"/>
          <p:cNvSpPr/>
          <p:nvPr/>
        </p:nvSpPr>
        <p:spPr>
          <a:xfrm>
            <a:off x="3889533" y="964801"/>
            <a:ext cx="4151473" cy="7155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zh-TW" altLang="en-US" sz="1000" dirty="0">
                <a:latin typeface="細明體" panose="02020509000000000000" pitchFamily="49" charset="-120"/>
                <a:ea typeface="細明體" panose="02020509000000000000" pitchFamily="49" charset="-120"/>
              </a:rPr>
              <a:t>四、分析結果</a:t>
            </a:r>
            <a:endParaRPr lang="en-US" altLang="zh-TW" sz="1000" dirty="0">
              <a:latin typeface="細明體" panose="02020509000000000000" pitchFamily="49" charset="-120"/>
              <a:ea typeface="細明體" panose="02020509000000000000" pitchFamily="49" charset="-120"/>
            </a:endParaRPr>
          </a:p>
          <a:p>
            <a:pPr algn="just"/>
            <a:endParaRPr lang="en-US" altLang="zh-TW" sz="1000" dirty="0">
              <a:latin typeface="細明體" panose="02020509000000000000" pitchFamily="49" charset="-120"/>
              <a:ea typeface="細明體" panose="02020509000000000000" pitchFamily="49" charset="-120"/>
            </a:endParaRPr>
          </a:p>
          <a:p>
            <a:pPr algn="just"/>
            <a:r>
              <a:rPr lang="zh-TW" altLang="en-US" sz="1000" dirty="0">
                <a:latin typeface="細明體" panose="02020509000000000000" pitchFamily="49" charset="-120"/>
                <a:ea typeface="細明體" panose="02020509000000000000" pitchFamily="49" charset="-120"/>
              </a:rPr>
              <a:t>五</a:t>
            </a:r>
            <a:r>
              <a:rPr lang="zh-TW" altLang="zh-TW" sz="1000" dirty="0">
                <a:latin typeface="細明體" panose="02020509000000000000" pitchFamily="49" charset="-120"/>
                <a:ea typeface="細明體" panose="02020509000000000000" pitchFamily="49" charset="-120"/>
              </a:rPr>
              <a:t>、結論與建議</a:t>
            </a:r>
          </a:p>
          <a:p>
            <a:endParaRPr lang="zh-TW" altLang="en-US" sz="105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Text Box 38">
            <a:extLst>
              <a:ext uri="{FF2B5EF4-FFF2-40B4-BE49-F238E27FC236}">
                <a16:creationId xmlns:a16="http://schemas.microsoft.com/office/drawing/2014/main" id="{94C7EE10-9010-1C17-DD16-1C670B11ED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93651" y="26329"/>
            <a:ext cx="3477127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3867150">
              <a:spcBef>
                <a:spcPts val="1800"/>
              </a:spcBef>
            </a:pPr>
            <a:r>
              <a:rPr lang="en-US" altLang="zh-TW" sz="1200" dirty="0"/>
              <a:t>112</a:t>
            </a:r>
            <a:r>
              <a:rPr lang="zh-TW" altLang="en-US" sz="1200" dirty="0"/>
              <a:t>學年度美和科技大學餐旅管理系實務專題發表</a:t>
            </a:r>
            <a:endParaRPr lang="en-US" altLang="zh-TW" sz="1200" dirty="0"/>
          </a:p>
        </p:txBody>
      </p:sp>
    </p:spTree>
    <p:extLst>
      <p:ext uri="{BB962C8B-B14F-4D97-AF65-F5344CB8AC3E}">
        <p14:creationId xmlns:p14="http://schemas.microsoft.com/office/powerpoint/2010/main" val="346442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</TotalTime>
  <Words>60</Words>
  <Application>Microsoft Office PowerPoint</Application>
  <PresentationFormat>B4 (ISO) 紙張 (250x353 公釐)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8" baseType="lpstr">
      <vt:lpstr>細明體</vt:lpstr>
      <vt:lpstr>新細明體</vt:lpstr>
      <vt:lpstr>標楷體</vt:lpstr>
      <vt:lpstr>Arial</vt:lpstr>
      <vt:lpstr>Calibri</vt:lpstr>
      <vt:lpstr>Calibri Light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A</dc:creator>
  <cp:lastModifiedBy>顏禎瑩</cp:lastModifiedBy>
  <cp:revision>16</cp:revision>
  <dcterms:created xsi:type="dcterms:W3CDTF">2022-12-27T05:28:10Z</dcterms:created>
  <dcterms:modified xsi:type="dcterms:W3CDTF">2024-04-24T06:24:22Z</dcterms:modified>
</cp:coreProperties>
</file>